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6.xml" ContentType="application/vnd.openxmlformats-officedocument.themeOverride+xml"/>
  <Override PartName="/ppt/notesSlides/notesSlide51.xml" ContentType="application/vnd.openxmlformats-officedocument.presentationml.notesSlide+xml"/>
  <Override PartName="/ppt/theme/themeOverride7.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284" r:id="rId35"/>
    <p:sldId id="285" r:id="rId36"/>
    <p:sldId id="296" r:id="rId37"/>
    <p:sldId id="297" r:id="rId38"/>
    <p:sldId id="298" r:id="rId39"/>
    <p:sldId id="299" r:id="rId40"/>
    <p:sldId id="310" r:id="rId41"/>
    <p:sldId id="300" r:id="rId42"/>
    <p:sldId id="301" r:id="rId43"/>
    <p:sldId id="302" r:id="rId44"/>
    <p:sldId id="303" r:id="rId45"/>
    <p:sldId id="304" r:id="rId46"/>
    <p:sldId id="305" r:id="rId47"/>
    <p:sldId id="306" r:id="rId48"/>
    <p:sldId id="307" r:id="rId49"/>
    <p:sldId id="308" r:id="rId50"/>
    <p:sldId id="309" r:id="rId51"/>
    <p:sldId id="311" r:id="rId52"/>
    <p:sldId id="312" r:id="rId53"/>
    <p:sldId id="313" r:id="rId54"/>
    <p:sldId id="286" r:id="rId55"/>
    <p:sldId id="318" r:id="rId56"/>
    <p:sldId id="315" r:id="rId57"/>
    <p:sldId id="316" r:id="rId58"/>
    <p:sldId id="317"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8" autoAdjust="0"/>
    <p:restoredTop sz="67173" autoAdjust="0"/>
  </p:normalViewPr>
  <p:slideViewPr>
    <p:cSldViewPr snapToGrid="0">
      <p:cViewPr varScale="1">
        <p:scale>
          <a:sx n="74" d="100"/>
          <a:sy n="74" d="100"/>
        </p:scale>
        <p:origin x="2128" y="176"/>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9/16/23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&lt;click&gt;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&lt;click&gt; Uniform initialization is a way to initialize variables without using the assignment operator. Instead of equal sign the value of initialization is enclosed in parenthesis. This is actually a good thing because it forces compilers to optimize initialization. Remember that C++ compiles to assembly first before compiling to machine code. In assembly initialization and assignment are 2 distinct operations.</a:t>
            </a:r>
          </a:p>
          <a:p>
            <a:endParaRPr lang="en-PH" sz="1200" dirty="0"/>
          </a:p>
          <a:p>
            <a:r>
              <a:rPr lang="en-PH" sz="1200" dirty="0"/>
              <a:t>Aside from IF and SWITCH, &lt;click&gt; there is a 3</a:t>
            </a:r>
            <a:r>
              <a:rPr lang="en-PH" sz="1200" baseline="30000" dirty="0"/>
              <a:t>rd</a:t>
            </a:r>
            <a:r>
              <a:rPr lang="en-PH" sz="1200" dirty="0"/>
              <a:t> kind of conditional available in C++ called Ternary Operator. The ternary operator begins with a condition &lt;highlight&gt; followed by a question mark &lt;highlight&gt;, followed by the statement if condition is met &lt;highlight&gt;, followed by a colon &lt;highlight&gt; and the statement if the condition is falsified &lt;highlight&gt;. This is like a concise IF-statement. However, unlike IF the result of the ternary operator can be assigned to a variable. Here the value 80 is assigned to variable “y” because of the ternary operator. There are other types of conditionals in C++, like ”pattern matching” and “range-based switch statement.” But those are beyond the scope of this presentation.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2333717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 vector is also called a dynamic array. Yes contrary to what we are told the module, there is dynamic array in C++. Dynamic array means it doesn’t have fixed size. You can add more elements to a vector, increasing its size at will. it is declared the same way as STL array except that the number elements is not specified. You also have to &lt;click&gt; include the vector header to use vector.</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 </a:t>
            </a:r>
            <a:r>
              <a:rPr lang="en-PH" sz="1200" dirty="0" err="1"/>
              <a:t>Nullptr</a:t>
            </a:r>
            <a:r>
              <a:rPr lang="en-PH" sz="1200" dirty="0"/>
              <a:t> is part of the new “safe” smart pointers introduced in C++11 and C++17.</a:t>
            </a:r>
          </a:p>
          <a:p>
            <a:endParaRPr lang="en-PH" sz="1200" dirty="0"/>
          </a:p>
          <a:p>
            <a:r>
              <a:rPr lang="en-PH" sz="1200" dirty="0"/>
              <a:t>&lt;click&gt; The ”new” keyword is not actually “new”. It’s been with C++ since C++98. It is a way to create a pointer to a class. What is ”new” though is that beginning C++17 you can now create pointers &lt;click&gt; to any data type, even primitive data type, using the “new” keyword. </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9/16/23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9/16/23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1.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g"/><Relationship Id="rId9" Type="http://schemas.openxmlformats.org/officeDocument/2006/relationships/image" Target="../media/image2.png"/><Relationship Id="rId1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2.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g"/><Relationship Id="rId9"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5.png"/><Relationship Id="rId5" Type="http://schemas.microsoft.com/office/2007/relationships/hdphoto" Target="../media/hdphoto1.wdp"/><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5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a:t>Loops in </a:t>
            </a:r>
            <a:r>
              <a:rPr lang="en-PH" sz="2400" dirty="0"/>
              <a:t>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8706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5291" y="133309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5467BF90-ACAC-BF6A-14E0-E5BE69153BA8}"/>
              </a:ext>
            </a:extLst>
          </p:cNvPr>
          <p:cNvSpPr txBox="1">
            <a:spLocks/>
          </p:cNvSpPr>
          <p:nvPr/>
        </p:nvSpPr>
        <p:spPr>
          <a:xfrm>
            <a:off x="4396576" y="4534093"/>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Ternary Operator (3</a:t>
            </a:r>
            <a:r>
              <a:rPr lang="en-PH" sz="2400" baseline="30000" dirty="0"/>
              <a:t>rd</a:t>
            </a:r>
            <a:r>
              <a:rPr lang="en-PH" sz="2400" dirty="0"/>
              <a:t> Type of Conditionals)</a:t>
            </a:r>
          </a:p>
        </p:txBody>
      </p:sp>
      <p:pic>
        <p:nvPicPr>
          <p:cNvPr id="12" name="Picture 11">
            <a:extLst>
              <a:ext uri="{FF2B5EF4-FFF2-40B4-BE49-F238E27FC236}">
                <a16:creationId xmlns:a16="http://schemas.microsoft.com/office/drawing/2014/main" id="{CF42B4A4-A6D4-2490-5087-2DC2765173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14432" y="4980171"/>
            <a:ext cx="6403463" cy="81930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2A08E71F-B82E-7E4C-C1F7-1C75036B5303}"/>
              </a:ext>
            </a:extLst>
          </p:cNvPr>
          <p:cNvSpPr txBox="1">
            <a:spLocks/>
          </p:cNvSpPr>
          <p:nvPr/>
        </p:nvSpPr>
        <p:spPr>
          <a:xfrm>
            <a:off x="4407434" y="277093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Uniform Initialization</a:t>
            </a:r>
          </a:p>
        </p:txBody>
      </p:sp>
      <p:pic>
        <p:nvPicPr>
          <p:cNvPr id="18" name="Picture 17">
            <a:extLst>
              <a:ext uri="{FF2B5EF4-FFF2-40B4-BE49-F238E27FC236}">
                <a16:creationId xmlns:a16="http://schemas.microsoft.com/office/drawing/2014/main" id="{FE34C053-819B-040E-862C-4C88A68DB3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9500" y="3246097"/>
            <a:ext cx="6540500" cy="11374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7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3CA38BFD-3366-FD2F-B318-5E42FC9402C4}"/>
              </a:ext>
            </a:extLst>
          </p:cNvPr>
          <p:cNvSpPr txBox="1">
            <a:spLocks/>
          </p:cNvSpPr>
          <p:nvPr/>
        </p:nvSpPr>
        <p:spPr>
          <a:xfrm>
            <a:off x="4304698" y="131234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2555" y="1769545"/>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304697" y="2955747"/>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2554" y="3446310"/>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E95E5E4-D3CA-B999-C459-FF0541602106}"/>
              </a:ext>
            </a:extLst>
          </p:cNvPr>
          <p:cNvSpPr txBox="1">
            <a:spLocks/>
          </p:cNvSpPr>
          <p:nvPr/>
        </p:nvSpPr>
        <p:spPr>
          <a:xfrm>
            <a:off x="4304697" y="40901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The “new” Keyword</a:t>
            </a:r>
          </a:p>
        </p:txBody>
      </p:sp>
      <p:pic>
        <p:nvPicPr>
          <p:cNvPr id="20" name="Picture 19">
            <a:extLst>
              <a:ext uri="{FF2B5EF4-FFF2-40B4-BE49-F238E27FC236}">
                <a16:creationId xmlns:a16="http://schemas.microsoft.com/office/drawing/2014/main" id="{04CBF54B-AC01-D2F7-59AD-67CD7343DD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2554" y="2336070"/>
            <a:ext cx="6504709" cy="373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27D7D1A1-3A15-58EC-ACAC-8E4F923BB4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2553" y="4597369"/>
            <a:ext cx="6504709" cy="4445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E1CC2A5-9A88-DBE0-1D82-A39DB85883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22553" y="5298522"/>
            <a:ext cx="6504709" cy="812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1D2F129-2D51-68F6-E5C3-0209180610D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First, instead of re-writing the code. I will present to you the finished solution and then we will explain each code one-by-one. This is to save time and minimize error.</a:t>
            </a:r>
          </a:p>
        </p:txBody>
      </p:sp>
      <p:sp>
        <p:nvSpPr>
          <p:cNvPr id="3" name="Title 1">
            <a:extLst>
              <a:ext uri="{FF2B5EF4-FFF2-40B4-BE49-F238E27FC236}">
                <a16:creationId xmlns:a16="http://schemas.microsoft.com/office/drawing/2014/main" id="{45BDB86D-FDC6-726F-72CA-025F8C247BF9}"/>
              </a:ext>
            </a:extLst>
          </p:cNvPr>
          <p:cNvSpPr txBox="1">
            <a:spLocks/>
          </p:cNvSpPr>
          <p:nvPr/>
        </p:nvSpPr>
        <p:spPr>
          <a:xfrm>
            <a:off x="4538717" y="2410691"/>
            <a:ext cx="6921320" cy="240515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Second, I will not be using </a:t>
            </a:r>
            <a:r>
              <a:rPr lang="en-PH" sz="2400" dirty="0" err="1"/>
              <a:t>VSCode</a:t>
            </a:r>
            <a:r>
              <a:rPr lang="en-PH" sz="2400" dirty="0"/>
              <a:t>. For small projects, I prefer to use a ”pure” text editor, so that I would have better control of the compiler commands. I will be using Sublime Text. And, for compilation I will be using the g++ version provided by Clang, which in turn is the default C++ compiler suit in MacOS.</a:t>
            </a:r>
          </a:p>
        </p:txBody>
      </p:sp>
    </p:spTree>
    <p:extLst>
      <p:ext uri="{BB962C8B-B14F-4D97-AF65-F5344CB8AC3E}">
        <p14:creationId xmlns:p14="http://schemas.microsoft.com/office/powerpoint/2010/main" val="17441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6134</TotalTime>
  <Words>8651</Words>
  <Application>Microsoft Macintosh PowerPoint</Application>
  <PresentationFormat>Widescreen</PresentationFormat>
  <Paragraphs>474</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42</cp:revision>
  <cp:lastPrinted>2023-09-15T21:36:14Z</cp:lastPrinted>
  <dcterms:created xsi:type="dcterms:W3CDTF">2023-09-04T04:13:16Z</dcterms:created>
  <dcterms:modified xsi:type="dcterms:W3CDTF">2023-09-16T04:25:00Z</dcterms:modified>
</cp:coreProperties>
</file>